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E238-876D-49C7-AE07-B548956CAFE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3DF7-6855-4B3F-B848-B749B689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9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E238-876D-49C7-AE07-B548956CAFE8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03DF7-6855-4B3F-B848-B749B689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The Risks </a:t>
            </a:r>
            <a:br>
              <a:rPr lang="en-US" smtClean="0"/>
            </a:br>
            <a:r>
              <a:rPr lang="en-US" smtClean="0"/>
              <a:t>To Combination Therapy?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0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 To Combination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8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 To Combination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2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 To Combination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30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 To Combination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7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for Watching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3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(16:9)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Are The Risks  To Combination Therapy?</vt:lpstr>
      <vt:lpstr>Risks To Combination</vt:lpstr>
      <vt:lpstr>Risks To Combination</vt:lpstr>
      <vt:lpstr>Risks To Combination</vt:lpstr>
      <vt:lpstr>Risks To Combination</vt:lpstr>
      <vt:lpstr>Thank You for Watching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Risks  To Combination Therapy?</dc:title>
  <dc:creator>Christine Reynolds</dc:creator>
  <cp:lastModifiedBy>Christine Reynolds</cp:lastModifiedBy>
  <cp:revision>1</cp:revision>
  <dcterms:created xsi:type="dcterms:W3CDTF">2017-02-27T21:58:17Z</dcterms:created>
  <dcterms:modified xsi:type="dcterms:W3CDTF">2017-02-27T21:58:17Z</dcterms:modified>
</cp:coreProperties>
</file>